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1080" r:id="rId2"/>
    <p:sldId id="1081" r:id="rId3"/>
    <p:sldId id="1083" r:id="rId4"/>
    <p:sldId id="1084" r:id="rId5"/>
    <p:sldId id="108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6CD7F-25EC-46EE-934C-F9964030F54D}" v="58" dt="2023-07-11T18:49:29.532"/>
    <p1510:client id="{C5573DB9-C8D4-4A3D-B622-38911ECAC67A}" v="14" dt="2023-07-11T15:53:32.691"/>
    <p1510:client id="{EB0A771A-A8CA-4509-8774-2B6676FD495E}" v="234" dt="2023-06-28T11:19:43.408"/>
    <p1510:client id="{F4F1A1A6-C9EA-4AF8-8E16-EF11BC4C417A}" v="1" dt="2023-06-28T12:04:26.6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/>
    <p:restoredTop sz="76667"/>
  </p:normalViewPr>
  <p:slideViewPr>
    <p:cSldViewPr snapToGrid="0" snapToObjects="1">
      <p:cViewPr varScale="1">
        <p:scale>
          <a:sx n="85" d="100"/>
          <a:sy n="85" d="100"/>
        </p:scale>
        <p:origin x="1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lena Corredig" clId="Web-{EB0A771A-A8CA-4509-8774-2B6676FD495E}"/>
    <pc:docChg chg="modSld">
      <pc:chgData name="Milena Corredig" userId="" providerId="" clId="Web-{EB0A771A-A8CA-4509-8774-2B6676FD495E}" dt="2023-06-28T11:19:39.830" v="171" actId="20577"/>
      <pc:docMkLst>
        <pc:docMk/>
      </pc:docMkLst>
      <pc:sldChg chg="addSp delSp modSp">
        <pc:chgData name="Milena Corredig" userId="" providerId="" clId="Web-{EB0A771A-A8CA-4509-8774-2B6676FD495E}" dt="2023-06-28T11:17:20.919" v="127" actId="20577"/>
        <pc:sldMkLst>
          <pc:docMk/>
          <pc:sldMk cId="1677233044" sldId="1080"/>
        </pc:sldMkLst>
        <pc:spChg chg="mod">
          <ac:chgData name="Milena Corredig" userId="" providerId="" clId="Web-{EB0A771A-A8CA-4509-8774-2B6676FD495E}" dt="2023-06-28T11:16:55.746" v="117" actId="20577"/>
          <ac:spMkLst>
            <pc:docMk/>
            <pc:sldMk cId="1677233044" sldId="1080"/>
            <ac:spMk id="2" creationId="{25CC1486-F2BF-9A4B-8116-8FEC74BEAB0F}"/>
          </ac:spMkLst>
        </pc:spChg>
        <pc:spChg chg="add del mod">
          <ac:chgData name="Milena Corredig" userId="" providerId="" clId="Web-{EB0A771A-A8CA-4509-8774-2B6676FD495E}" dt="2023-06-28T11:14:16.460" v="70"/>
          <ac:spMkLst>
            <pc:docMk/>
            <pc:sldMk cId="1677233044" sldId="1080"/>
            <ac:spMk id="3" creationId="{E01D0AC6-3813-B6D4-2F30-D788D5D4A448}"/>
          </ac:spMkLst>
        </pc:spChg>
        <pc:spChg chg="mod">
          <ac:chgData name="Milena Corredig" userId="" providerId="" clId="Web-{EB0A771A-A8CA-4509-8774-2B6676FD495E}" dt="2023-06-28T11:17:20.919" v="127" actId="20577"/>
          <ac:spMkLst>
            <pc:docMk/>
            <pc:sldMk cId="1677233044" sldId="1080"/>
            <ac:spMk id="5" creationId="{38C93E56-17AD-F04C-AD4E-BEC7E0EB11BB}"/>
          </ac:spMkLst>
        </pc:spChg>
        <pc:spChg chg="add">
          <ac:chgData name="Milena Corredig" userId="" providerId="" clId="Web-{EB0A771A-A8CA-4509-8774-2B6676FD495E}" dt="2023-06-28T11:14:25.085" v="72"/>
          <ac:spMkLst>
            <pc:docMk/>
            <pc:sldMk cId="1677233044" sldId="1080"/>
            <ac:spMk id="7" creationId="{35A9821D-F853-BA9C-2F2F-F395780F8A1A}"/>
          </ac:spMkLst>
        </pc:spChg>
      </pc:sldChg>
      <pc:sldChg chg="addSp modSp">
        <pc:chgData name="Milena Corredig" userId="" providerId="" clId="Web-{EB0A771A-A8CA-4509-8774-2B6676FD495E}" dt="2023-06-28T11:17:29.528" v="138" actId="20577"/>
        <pc:sldMkLst>
          <pc:docMk/>
          <pc:sldMk cId="3796987529" sldId="1081"/>
        </pc:sldMkLst>
        <pc:spChg chg="add mod">
          <ac:chgData name="Milena Corredig" userId="" providerId="" clId="Web-{EB0A771A-A8CA-4509-8774-2B6676FD495E}" dt="2023-06-28T11:15:31.134" v="111" actId="20577"/>
          <ac:spMkLst>
            <pc:docMk/>
            <pc:sldMk cId="3796987529" sldId="1081"/>
            <ac:spMk id="4" creationId="{F1997DE8-CF21-3EC5-9A8B-4A962965A059}"/>
          </ac:spMkLst>
        </pc:spChg>
        <pc:spChg chg="mod">
          <ac:chgData name="Milena Corredig" userId="" providerId="" clId="Web-{EB0A771A-A8CA-4509-8774-2B6676FD495E}" dt="2023-06-28T11:17:29.528" v="138" actId="20577"/>
          <ac:spMkLst>
            <pc:docMk/>
            <pc:sldMk cId="3796987529" sldId="1081"/>
            <ac:spMk id="8" creationId="{07AF7F28-2D8C-BE4D-80FA-537529DDDB22}"/>
          </ac:spMkLst>
        </pc:spChg>
      </pc:sldChg>
      <pc:sldChg chg="addSp modSp">
        <pc:chgData name="Milena Corredig" userId="" providerId="" clId="Web-{EB0A771A-A8CA-4509-8774-2B6676FD495E}" dt="2023-06-28T11:19:39.830" v="171" actId="20577"/>
        <pc:sldMkLst>
          <pc:docMk/>
          <pc:sldMk cId="2974019138" sldId="1082"/>
        </pc:sldMkLst>
        <pc:spChg chg="add mod">
          <ac:chgData name="Milena Corredig" userId="" providerId="" clId="Web-{EB0A771A-A8CA-4509-8774-2B6676FD495E}" dt="2023-06-28T11:19:39.830" v="171" actId="20577"/>
          <ac:spMkLst>
            <pc:docMk/>
            <pc:sldMk cId="2974019138" sldId="1082"/>
            <ac:spMk id="5" creationId="{6D0133E8-8C56-7F9B-D7D9-1F155EC72484}"/>
          </ac:spMkLst>
        </pc:spChg>
      </pc:sldChg>
      <pc:sldChg chg="addSp modSp">
        <pc:chgData name="Milena Corredig" userId="" providerId="" clId="Web-{EB0A771A-A8CA-4509-8774-2B6676FD495E}" dt="2023-06-28T11:17:37.201" v="142" actId="20577"/>
        <pc:sldMkLst>
          <pc:docMk/>
          <pc:sldMk cId="1642846933" sldId="1083"/>
        </pc:sldMkLst>
        <pc:spChg chg="mod">
          <ac:chgData name="Milena Corredig" userId="" providerId="" clId="Web-{EB0A771A-A8CA-4509-8774-2B6676FD495E}" dt="2023-06-28T11:17:08.450" v="120" actId="20577"/>
          <ac:spMkLst>
            <pc:docMk/>
            <pc:sldMk cId="1642846933" sldId="1083"/>
            <ac:spMk id="2" creationId="{25CC1486-F2BF-9A4B-8116-8FEC74BEAB0F}"/>
          </ac:spMkLst>
        </pc:spChg>
        <pc:spChg chg="add">
          <ac:chgData name="Milena Corredig" userId="" providerId="" clId="Web-{EB0A771A-A8CA-4509-8774-2B6676FD495E}" dt="2023-06-28T11:17:03.293" v="118"/>
          <ac:spMkLst>
            <pc:docMk/>
            <pc:sldMk cId="1642846933" sldId="1083"/>
            <ac:spMk id="4" creationId="{C0435658-FCA1-12FB-C76B-A172045C82A3}"/>
          </ac:spMkLst>
        </pc:spChg>
        <pc:spChg chg="mod">
          <ac:chgData name="Milena Corredig" userId="" providerId="" clId="Web-{EB0A771A-A8CA-4509-8774-2B6676FD495E}" dt="2023-06-28T11:17:37.201" v="142" actId="20577"/>
          <ac:spMkLst>
            <pc:docMk/>
            <pc:sldMk cId="1642846933" sldId="1083"/>
            <ac:spMk id="8" creationId="{07AF7F28-2D8C-BE4D-80FA-537529DDDB22}"/>
          </ac:spMkLst>
        </pc:spChg>
        <pc:spChg chg="mod">
          <ac:chgData name="Milena Corredig" userId="" providerId="" clId="Web-{EB0A771A-A8CA-4509-8774-2B6676FD495E}" dt="2023-06-28T11:12:32.347" v="50" actId="20577"/>
          <ac:spMkLst>
            <pc:docMk/>
            <pc:sldMk cId="1642846933" sldId="1083"/>
            <ac:spMk id="10" creationId="{AF42BA60-B12C-5348-A843-B51DF881EBDC}"/>
          </ac:spMkLst>
        </pc:spChg>
      </pc:sldChg>
      <pc:sldChg chg="addSp modSp">
        <pc:chgData name="Milena Corredig" userId="" providerId="" clId="Web-{EB0A771A-A8CA-4509-8774-2B6676FD495E}" dt="2023-06-28T11:19:19.266" v="164" actId="20577"/>
        <pc:sldMkLst>
          <pc:docMk/>
          <pc:sldMk cId="3461702317" sldId="1084"/>
        </pc:sldMkLst>
        <pc:spChg chg="mod">
          <ac:chgData name="Milena Corredig" userId="" providerId="" clId="Web-{EB0A771A-A8CA-4509-8774-2B6676FD495E}" dt="2023-06-28T11:19:19.266" v="164" actId="20577"/>
          <ac:spMkLst>
            <pc:docMk/>
            <pc:sldMk cId="3461702317" sldId="1084"/>
            <ac:spMk id="3" creationId="{47AF76AE-1185-67CF-DA42-520CEDE813A2}"/>
          </ac:spMkLst>
        </pc:spChg>
        <pc:spChg chg="add mod">
          <ac:chgData name="Milena Corredig" userId="" providerId="" clId="Web-{EB0A771A-A8CA-4509-8774-2B6676FD495E}" dt="2023-06-28T11:19:06.750" v="162" actId="20577"/>
          <ac:spMkLst>
            <pc:docMk/>
            <pc:sldMk cId="3461702317" sldId="1084"/>
            <ac:spMk id="5" creationId="{EA59F214-C78A-18FE-1027-6DFD2B8F12AF}"/>
          </ac:spMkLst>
        </pc:spChg>
      </pc:sldChg>
    </pc:docChg>
  </pc:docChgLst>
  <pc:docChgLst>
    <pc:chgData name="Milena Corredig" userId="n79ImFj8caz7WifxRXdWOHJ5dxr4VFPN/c3kHdHK+5Y=" providerId="None" clId="Web-{F4F1A1A6-C9EA-4AF8-8E16-EF11BC4C417A}"/>
    <pc:docChg chg="delSld">
      <pc:chgData name="Milena Corredig" userId="n79ImFj8caz7WifxRXdWOHJ5dxr4VFPN/c3kHdHK+5Y=" providerId="None" clId="Web-{F4F1A1A6-C9EA-4AF8-8E16-EF11BC4C417A}" dt="2023-06-28T12:04:26.671" v="0"/>
      <pc:docMkLst>
        <pc:docMk/>
      </pc:docMkLst>
      <pc:sldChg chg="del">
        <pc:chgData name="Milena Corredig" userId="n79ImFj8caz7WifxRXdWOHJ5dxr4VFPN/c3kHdHK+5Y=" providerId="None" clId="Web-{F4F1A1A6-C9EA-4AF8-8E16-EF11BC4C417A}" dt="2023-06-28T12:04:26.671" v="0"/>
        <pc:sldMkLst>
          <pc:docMk/>
          <pc:sldMk cId="1051747770" sldId="1085"/>
        </pc:sldMkLst>
      </pc:sldChg>
    </pc:docChg>
  </pc:docChgLst>
  <pc:docChgLst>
    <pc:chgData name="Milena Corredig" userId="n79ImFj8caz7WifxRXdWOHJ5dxr4VFPN/c3kHdHK+5Y=" providerId="None" clId="Web-{4FFDE43E-3254-4698-BC98-2D201B6B605D}"/>
    <pc:docChg chg="modSld">
      <pc:chgData name="Milena Corredig" userId="n79ImFj8caz7WifxRXdWOHJ5dxr4VFPN/c3kHdHK+5Y=" providerId="None" clId="Web-{4FFDE43E-3254-4698-BC98-2D201B6B605D}" dt="2023-07-11T16:10:40.738" v="4"/>
      <pc:docMkLst>
        <pc:docMk/>
      </pc:docMkLst>
      <pc:sldChg chg="modNotes">
        <pc:chgData name="Milena Corredig" userId="n79ImFj8caz7WifxRXdWOHJ5dxr4VFPN/c3kHdHK+5Y=" providerId="None" clId="Web-{4FFDE43E-3254-4698-BC98-2D201B6B605D}" dt="2023-07-11T16:10:25.831" v="1"/>
        <pc:sldMkLst>
          <pc:docMk/>
          <pc:sldMk cId="1677233044" sldId="1080"/>
        </pc:sldMkLst>
      </pc:sldChg>
      <pc:sldChg chg="modNotes">
        <pc:chgData name="Milena Corredig" userId="n79ImFj8caz7WifxRXdWOHJ5dxr4VFPN/c3kHdHK+5Y=" providerId="None" clId="Web-{4FFDE43E-3254-4698-BC98-2D201B6B605D}" dt="2023-07-11T16:10:30.128" v="2"/>
        <pc:sldMkLst>
          <pc:docMk/>
          <pc:sldMk cId="3796987529" sldId="1081"/>
        </pc:sldMkLst>
      </pc:sldChg>
      <pc:sldChg chg="modNotes">
        <pc:chgData name="Milena Corredig" userId="n79ImFj8caz7WifxRXdWOHJ5dxr4VFPN/c3kHdHK+5Y=" providerId="None" clId="Web-{4FFDE43E-3254-4698-BC98-2D201B6B605D}" dt="2023-07-11T16:10:40.738" v="4"/>
        <pc:sldMkLst>
          <pc:docMk/>
          <pc:sldMk cId="2974019138" sldId="1082"/>
        </pc:sldMkLst>
      </pc:sldChg>
      <pc:sldChg chg="modNotes">
        <pc:chgData name="Milena Corredig" userId="n79ImFj8caz7WifxRXdWOHJ5dxr4VFPN/c3kHdHK+5Y=" providerId="None" clId="Web-{4FFDE43E-3254-4698-BC98-2D201B6B605D}" dt="2023-07-11T16:10:34.816" v="3"/>
        <pc:sldMkLst>
          <pc:docMk/>
          <pc:sldMk cId="1642846933" sldId="1083"/>
        </pc:sldMkLst>
      </pc:sldChg>
    </pc:docChg>
  </pc:docChgLst>
  <pc:docChgLst>
    <pc:chgData name="Milena Corredig" userId="n79ImFj8caz7WifxRXdWOHJ5dxr4VFPN/c3kHdHK+5Y=" providerId="None" clId="Web-{4BF6CD7F-25EC-46EE-934C-F9964030F54D}"/>
    <pc:docChg chg="modSld">
      <pc:chgData name="Milena Corredig" userId="n79ImFj8caz7WifxRXdWOHJ5dxr4VFPN/c3kHdHK+5Y=" providerId="None" clId="Web-{4BF6CD7F-25EC-46EE-934C-F9964030F54D}" dt="2023-07-11T18:49:29.532" v="41" actId="20577"/>
      <pc:docMkLst>
        <pc:docMk/>
      </pc:docMkLst>
      <pc:sldChg chg="modSp">
        <pc:chgData name="Milena Corredig" userId="n79ImFj8caz7WifxRXdWOHJ5dxr4VFPN/c3kHdHK+5Y=" providerId="None" clId="Web-{4BF6CD7F-25EC-46EE-934C-F9964030F54D}" dt="2023-07-11T18:49:29.532" v="41" actId="20577"/>
        <pc:sldMkLst>
          <pc:docMk/>
          <pc:sldMk cId="3461702317" sldId="1084"/>
        </pc:sldMkLst>
        <pc:spChg chg="mod">
          <ac:chgData name="Milena Corredig" userId="n79ImFj8caz7WifxRXdWOHJ5dxr4VFPN/c3kHdHK+5Y=" providerId="None" clId="Web-{4BF6CD7F-25EC-46EE-934C-F9964030F54D}" dt="2023-07-11T18:49:29.532" v="41" actId="20577"/>
          <ac:spMkLst>
            <pc:docMk/>
            <pc:sldMk cId="3461702317" sldId="1084"/>
            <ac:spMk id="3" creationId="{47AF76AE-1185-67CF-DA42-520CEDE813A2}"/>
          </ac:spMkLst>
        </pc:spChg>
        <pc:spChg chg="mod">
          <ac:chgData name="Milena Corredig" userId="n79ImFj8caz7WifxRXdWOHJ5dxr4VFPN/c3kHdHK+5Y=" providerId="None" clId="Web-{4BF6CD7F-25EC-46EE-934C-F9964030F54D}" dt="2023-07-11T18:49:14.859" v="28" actId="20577"/>
          <ac:spMkLst>
            <pc:docMk/>
            <pc:sldMk cId="3461702317" sldId="1084"/>
            <ac:spMk id="8" creationId="{07AF7F28-2D8C-BE4D-80FA-537529DDDB22}"/>
          </ac:spMkLst>
        </pc:spChg>
      </pc:sldChg>
    </pc:docChg>
  </pc:docChgLst>
  <pc:docChgLst>
    <pc:chgData name="Milena Corredig" userId="n79ImFj8caz7WifxRXdWOHJ5dxr4VFPN/c3kHdHK+5Y=" providerId="None" clId="Web-{C5573DB9-C8D4-4A3D-B622-38911ECAC67A}"/>
    <pc:docChg chg="modSld">
      <pc:chgData name="Milena Corredig" userId="n79ImFj8caz7WifxRXdWOHJ5dxr4VFPN/c3kHdHK+5Y=" providerId="None" clId="Web-{C5573DB9-C8D4-4A3D-B622-38911ECAC67A}" dt="2023-07-11T15:53:32.691" v="13"/>
      <pc:docMkLst>
        <pc:docMk/>
      </pc:docMkLst>
      <pc:sldChg chg="addSp delSp modSp">
        <pc:chgData name="Milena Corredig" userId="n79ImFj8caz7WifxRXdWOHJ5dxr4VFPN/c3kHdHK+5Y=" providerId="None" clId="Web-{C5573DB9-C8D4-4A3D-B622-38911ECAC67A}" dt="2023-07-11T15:53:04.753" v="3" actId="14100"/>
        <pc:sldMkLst>
          <pc:docMk/>
          <pc:sldMk cId="1677233044" sldId="1080"/>
        </pc:sldMkLst>
        <pc:picChg chg="add mod">
          <ac:chgData name="Milena Corredig" userId="n79ImFj8caz7WifxRXdWOHJ5dxr4VFPN/c3kHdHK+5Y=" providerId="None" clId="Web-{C5573DB9-C8D4-4A3D-B622-38911ECAC67A}" dt="2023-07-11T15:53:04.753" v="3" actId="14100"/>
          <ac:picMkLst>
            <pc:docMk/>
            <pc:sldMk cId="1677233044" sldId="1080"/>
            <ac:picMk id="3" creationId="{81CEBE0D-36E4-BCAB-F6B3-D3271705C2AE}"/>
          </ac:picMkLst>
        </pc:picChg>
        <pc:picChg chg="del">
          <ac:chgData name="Milena Corredig" userId="n79ImFj8caz7WifxRXdWOHJ5dxr4VFPN/c3kHdHK+5Y=" providerId="None" clId="Web-{C5573DB9-C8D4-4A3D-B622-38911ECAC67A}" dt="2023-07-11T15:52:57.237" v="0"/>
          <ac:picMkLst>
            <pc:docMk/>
            <pc:sldMk cId="1677233044" sldId="1080"/>
            <ac:picMk id="14" creationId="{004BD43B-B201-BA4D-9E3C-E48E59B817F4}"/>
          </ac:picMkLst>
        </pc:picChg>
      </pc:sldChg>
      <pc:sldChg chg="addSp delSp modSp">
        <pc:chgData name="Milena Corredig" userId="n79ImFj8caz7WifxRXdWOHJ5dxr4VFPN/c3kHdHK+5Y=" providerId="None" clId="Web-{C5573DB9-C8D4-4A3D-B622-38911ECAC67A}" dt="2023-07-11T15:53:17.269" v="7" actId="1076"/>
        <pc:sldMkLst>
          <pc:docMk/>
          <pc:sldMk cId="3796987529" sldId="1081"/>
        </pc:sldMkLst>
        <pc:spChg chg="mod">
          <ac:chgData name="Milena Corredig" userId="n79ImFj8caz7WifxRXdWOHJ5dxr4VFPN/c3kHdHK+5Y=" providerId="None" clId="Web-{C5573DB9-C8D4-4A3D-B622-38911ECAC67A}" dt="2023-07-11T15:53:17.269" v="7" actId="1076"/>
          <ac:spMkLst>
            <pc:docMk/>
            <pc:sldMk cId="3796987529" sldId="1081"/>
            <ac:spMk id="10" creationId="{AF42BA60-B12C-5348-A843-B51DF881EBDC}"/>
          </ac:spMkLst>
        </pc:spChg>
        <pc:picChg chg="add">
          <ac:chgData name="Milena Corredig" userId="n79ImFj8caz7WifxRXdWOHJ5dxr4VFPN/c3kHdHK+5Y=" providerId="None" clId="Web-{C5573DB9-C8D4-4A3D-B622-38911ECAC67A}" dt="2023-07-11T15:53:12.644" v="5"/>
          <ac:picMkLst>
            <pc:docMk/>
            <pc:sldMk cId="3796987529" sldId="1081"/>
            <ac:picMk id="5" creationId="{5076679E-C1D2-2E91-77EB-49CFB7E35296}"/>
          </ac:picMkLst>
        </pc:picChg>
        <pc:picChg chg="del">
          <ac:chgData name="Milena Corredig" userId="n79ImFj8caz7WifxRXdWOHJ5dxr4VFPN/c3kHdHK+5Y=" providerId="None" clId="Web-{C5573DB9-C8D4-4A3D-B622-38911ECAC67A}" dt="2023-07-11T15:53:11.925" v="4"/>
          <ac:picMkLst>
            <pc:docMk/>
            <pc:sldMk cId="3796987529" sldId="1081"/>
            <ac:picMk id="7" creationId="{4C35667F-7C6A-8A4D-A594-46CED121A256}"/>
          </ac:picMkLst>
        </pc:picChg>
      </pc:sldChg>
      <pc:sldChg chg="addSp delSp">
        <pc:chgData name="Milena Corredig" userId="n79ImFj8caz7WifxRXdWOHJ5dxr4VFPN/c3kHdHK+5Y=" providerId="None" clId="Web-{C5573DB9-C8D4-4A3D-B622-38911ECAC67A}" dt="2023-07-11T15:53:32.691" v="13"/>
        <pc:sldMkLst>
          <pc:docMk/>
          <pc:sldMk cId="2974019138" sldId="1082"/>
        </pc:sldMkLst>
        <pc:picChg chg="add">
          <ac:chgData name="Milena Corredig" userId="n79ImFj8caz7WifxRXdWOHJ5dxr4VFPN/c3kHdHK+5Y=" providerId="None" clId="Web-{C5573DB9-C8D4-4A3D-B622-38911ECAC67A}" dt="2023-07-11T15:53:32.691" v="13"/>
          <ac:picMkLst>
            <pc:docMk/>
            <pc:sldMk cId="2974019138" sldId="1082"/>
            <ac:picMk id="6" creationId="{433910C8-7316-0783-076F-F881493A705F}"/>
          </ac:picMkLst>
        </pc:picChg>
        <pc:picChg chg="del">
          <ac:chgData name="Milena Corredig" userId="n79ImFj8caz7WifxRXdWOHJ5dxr4VFPN/c3kHdHK+5Y=" providerId="None" clId="Web-{C5573DB9-C8D4-4A3D-B622-38911ECAC67A}" dt="2023-07-11T15:53:30.832" v="12"/>
          <ac:picMkLst>
            <pc:docMk/>
            <pc:sldMk cId="2974019138" sldId="1082"/>
            <ac:picMk id="18" creationId="{1CB3C7E5-5C8F-EF48-9313-858033A6FA76}"/>
          </ac:picMkLst>
        </pc:picChg>
      </pc:sldChg>
      <pc:sldChg chg="addSp delSp">
        <pc:chgData name="Milena Corredig" userId="n79ImFj8caz7WifxRXdWOHJ5dxr4VFPN/c3kHdHK+5Y=" providerId="None" clId="Web-{C5573DB9-C8D4-4A3D-B622-38911ECAC67A}" dt="2023-07-11T15:53:22.753" v="9"/>
        <pc:sldMkLst>
          <pc:docMk/>
          <pc:sldMk cId="1642846933" sldId="1083"/>
        </pc:sldMkLst>
        <pc:picChg chg="add">
          <ac:chgData name="Milena Corredig" userId="n79ImFj8caz7WifxRXdWOHJ5dxr4VFPN/c3kHdHK+5Y=" providerId="None" clId="Web-{C5573DB9-C8D4-4A3D-B622-38911ECAC67A}" dt="2023-07-11T15:53:22.753" v="9"/>
          <ac:picMkLst>
            <pc:docMk/>
            <pc:sldMk cId="1642846933" sldId="1083"/>
            <ac:picMk id="5" creationId="{45E1A93D-2DE0-E957-14E3-94AE2ACB45BD}"/>
          </ac:picMkLst>
        </pc:picChg>
        <pc:picChg chg="del">
          <ac:chgData name="Milena Corredig" userId="n79ImFj8caz7WifxRXdWOHJ5dxr4VFPN/c3kHdHK+5Y=" providerId="None" clId="Web-{C5573DB9-C8D4-4A3D-B622-38911ECAC67A}" dt="2023-07-11T15:53:21.894" v="8"/>
          <ac:picMkLst>
            <pc:docMk/>
            <pc:sldMk cId="1642846933" sldId="1083"/>
            <ac:picMk id="7" creationId="{4C35667F-7C6A-8A4D-A594-46CED121A256}"/>
          </ac:picMkLst>
        </pc:picChg>
      </pc:sldChg>
      <pc:sldChg chg="addSp delSp">
        <pc:chgData name="Milena Corredig" userId="n79ImFj8caz7WifxRXdWOHJ5dxr4VFPN/c3kHdHK+5Y=" providerId="None" clId="Web-{C5573DB9-C8D4-4A3D-B622-38911ECAC67A}" dt="2023-07-11T15:53:27.160" v="11"/>
        <pc:sldMkLst>
          <pc:docMk/>
          <pc:sldMk cId="3461702317" sldId="1084"/>
        </pc:sldMkLst>
        <pc:picChg chg="del">
          <ac:chgData name="Milena Corredig" userId="n79ImFj8caz7WifxRXdWOHJ5dxr4VFPN/c3kHdHK+5Y=" providerId="None" clId="Web-{C5573DB9-C8D4-4A3D-B622-38911ECAC67A}" dt="2023-07-11T15:53:25.628" v="10"/>
          <ac:picMkLst>
            <pc:docMk/>
            <pc:sldMk cId="3461702317" sldId="1084"/>
            <ac:picMk id="7" creationId="{4C35667F-7C6A-8A4D-A594-46CED121A256}"/>
          </ac:picMkLst>
        </pc:picChg>
        <pc:picChg chg="add">
          <ac:chgData name="Milena Corredig" userId="n79ImFj8caz7WifxRXdWOHJ5dxr4VFPN/c3kHdHK+5Y=" providerId="None" clId="Web-{C5573DB9-C8D4-4A3D-B622-38911ECAC67A}" dt="2023-07-11T15:53:27.160" v="11"/>
          <ac:picMkLst>
            <pc:docMk/>
            <pc:sldMk cId="3461702317" sldId="1084"/>
            <ac:picMk id="9" creationId="{71C187D1-C29E-A9DF-16B3-0BF94A016CA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8BDE8-D4E4-B748-B2C2-3506D47E5729}" type="datetimeFigureOut">
              <a:rPr lang="en-GB" smtClean="0"/>
              <a:t>11/07/2023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AA25B-1EE4-3A48-9CD4-803359ADB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16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ea typeface="Calibri"/>
              <a:cs typeface="Calibri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AA25B-1EE4-3A48-9CD4-803359ADB11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74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AA25B-1EE4-3A48-9CD4-803359ADB11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1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v-SE" u="sng" dirty="0">
                <a:ea typeface="Calibri"/>
                <a:cs typeface="Calibri"/>
              </a:rPr>
              <a:t>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AA25B-1EE4-3A48-9CD4-803359ADB11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94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AA25B-1EE4-3A48-9CD4-803359ADB11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378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A64E1-A486-554F-B6C9-EE4DE57A6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7F58BDF-AF40-0F4E-9826-19462C8D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FC15BB-4DB2-9841-B00E-9F6456C5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AAFBDF-911C-7D4D-ABE8-F6D5B3BA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A8E4D2-0F8B-A146-B855-40225AAA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25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2AE4CF-B220-F843-BBCC-78E0BCB0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4720A68-B28D-C140-8C2D-BD2F1B8AE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7FE80D-F603-324F-AD0A-FBC02681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BCE534-00E3-F749-A37E-68926AA19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B3FD7B-B5CE-DE4A-B01C-8CFDAF4D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74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6F42660-9EFD-E442-88A2-5AE7F3C1A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C02B2F-77CD-4C47-BA10-9B36BD88C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FE20BF-20AE-3546-AABF-05CE11B0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838E00-AA2D-3243-AA38-76A06B3B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536457-C202-E54D-A1A1-91945506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069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D101CF-DF1F-3D48-9C6E-34D3A25D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3FBD4F-D909-A74F-96C7-2E59B9AB9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FDF59E-DB5B-654E-B54A-30E2711C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35713-E397-FE48-AB45-A3E99F22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40F3D6-7E6C-E849-A30E-9B7373A0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10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7678FC-E6B7-1641-B444-06CCC0BD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FC0F64-56C4-1943-A93B-EABF909E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FDDE8E-F2FA-4240-A2B8-64BBE55E3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B957CD-4561-9F40-A1C2-B77F2066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E5CCA5-E0B0-2648-AB85-D847C98E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28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7F8BBE-57EB-1A4B-B8BB-7A0C0C5F4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F73A3F-DF3A-8245-A064-59F771EED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907453-A79B-294B-BFB0-9580D0EDF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3C2BC0-1AB3-754E-BE77-E63FBE10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E5B505-3A1E-094F-AD4F-04052A17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7773C5-7EB5-F440-8D33-18CD6724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84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ABDEA7-2404-F342-B9AB-8C6B3B17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130FF2-54D3-084B-8AF3-FCB74C575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895BC39-57D2-504C-B036-93D62376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DCFFF18-987C-AE4F-ACDD-6505418F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5D79BC1-81B8-1A4F-AB2A-75188EDBD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A5FA812-0CFC-9948-A7B0-6A2DC5E15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0883154-01F9-5A43-B792-21F891FE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A488B9E-55E2-2146-9C91-57C60EBC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41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C92E87-980E-084E-8CF6-34A8849C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554931E-0D45-4247-A3FC-E0131124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035AF12-3A80-3144-AA79-9CBCAE1B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5364C42-1AC0-EC41-B7A0-F603D786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54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C988813-5884-F342-911E-10BD460F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756965A-AAE0-C246-A755-0C5CA8E2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4C69852-5E4C-8846-8274-65054E52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00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0BEF4F-D9CF-0041-A1D5-16AA105C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9E416D-DA27-344A-A548-012C335A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102E4B-8730-5E48-B64A-CCDE4ECE9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861AEC-470A-C642-8A22-8359F044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1DC24E-76FD-DC4E-9BD1-E99B6DF2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D606612-8682-7947-879D-F83836A3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224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1A3F73-732E-F349-8529-540E506A3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758B1D9-30E4-D649-BCE9-C03EEF7A8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46B6F7-A4E2-DC4D-83D3-733959768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50603BF-B54B-4F47-8357-0768E12B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102152-4B33-DF47-8993-AEFF4530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7C2590F-CA40-2C4E-8915-D2805F6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95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DD2B17-F3DE-5541-93E5-D4AA6DAF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DE33A1-EEFB-784D-824D-B8617F4AA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7B8AF1-E1BB-DD4A-AD39-6AF7BB0FA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9B6A7-E2C2-274E-BD50-32985EF3A79B}" type="datetimeFigureOut">
              <a:rPr lang="sv-SE" smtClean="0"/>
              <a:t>2023-07-11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EA8668-AC87-7443-B7DC-80B50555D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DA433D-D0E5-6D41-96A9-A2CF942EA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82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6424" y="5683229"/>
            <a:ext cx="11068384" cy="1338931"/>
          </a:xfrm>
        </p:spPr>
        <p:txBody>
          <a:bodyPr>
            <a:normAutofit/>
          </a:bodyPr>
          <a:lstStyle/>
          <a:p>
            <a:r>
              <a:rPr lang="sv-SE" sz="1600" b="1" i="1" dirty="0"/>
              <a:t>Day </a:t>
            </a:r>
            <a:r>
              <a:rPr lang="sv-SE" sz="1600" b="1" i="1" dirty="0" err="1"/>
              <a:t>contact</a:t>
            </a:r>
            <a:r>
              <a:rPr lang="sv-SE" sz="1600" b="1" i="1" dirty="0"/>
              <a:t> person: Milena C.          </a:t>
            </a:r>
            <a:r>
              <a:rPr lang="sv-SE" sz="1600" b="1" dirty="0"/>
              <a:t>       </a:t>
            </a:r>
            <a:endParaRPr lang="sv-SE" sz="1600" b="1" dirty="0">
              <a:ea typeface="Calibri Light"/>
              <a:cs typeface="Calibri Light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2BF021A-79DB-1941-964C-B37ED339D3BF}"/>
              </a:ext>
            </a:extLst>
          </p:cNvPr>
          <p:cNvSpPr/>
          <p:nvPr/>
        </p:nvSpPr>
        <p:spPr>
          <a:xfrm>
            <a:off x="281275" y="1910809"/>
            <a:ext cx="11069555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v-SE" dirty="0">
                <a:cs typeface="Calibri"/>
              </a:rPr>
              <a:t>12:00   		Lunch and </a:t>
            </a:r>
            <a:r>
              <a:rPr lang="sv-SE" dirty="0" err="1">
                <a:cs typeface="Calibri"/>
              </a:rPr>
              <a:t>registration</a:t>
            </a:r>
            <a:endParaRPr lang="sv-SE" dirty="0">
              <a:cs typeface="Calibri"/>
            </a:endParaRPr>
          </a:p>
          <a:p>
            <a:r>
              <a:rPr lang="sv-SE" dirty="0"/>
              <a:t>12:45 – 13:15 	</a:t>
            </a:r>
            <a:r>
              <a:rPr lang="sv-SE" dirty="0" err="1"/>
              <a:t>Welcome</a:t>
            </a:r>
            <a:r>
              <a:rPr lang="sv-SE" dirty="0"/>
              <a:t>, </a:t>
            </a:r>
            <a:r>
              <a:rPr lang="sv-SE" dirty="0" err="1"/>
              <a:t>introduction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participants</a:t>
            </a:r>
            <a:r>
              <a:rPr lang="sv-SE" dirty="0"/>
              <a:t>, practical 				information – </a:t>
            </a:r>
            <a:r>
              <a:rPr lang="sv-SE" b="1" i="1" dirty="0"/>
              <a:t>Tommy Nylander, Milena Corredig, Emma 			Nordell</a:t>
            </a:r>
            <a:endParaRPr lang="sv-SE" b="1" i="1" dirty="0">
              <a:cs typeface="Calibri"/>
            </a:endParaRPr>
          </a:p>
          <a:p>
            <a:r>
              <a:rPr lang="sv-SE" dirty="0"/>
              <a:t>13:15 – 14:00   </a:t>
            </a:r>
            <a:r>
              <a:rPr lang="sv-SE" b="1" dirty="0" err="1"/>
              <a:t>Food</a:t>
            </a:r>
            <a:r>
              <a:rPr lang="sv-SE" b="1" dirty="0"/>
              <a:t> science </a:t>
            </a:r>
            <a:r>
              <a:rPr lang="sv-SE" b="1" dirty="0" err="1"/>
              <a:t>examples</a:t>
            </a:r>
            <a:r>
              <a:rPr lang="sv-SE" b="1" dirty="0"/>
              <a:t>,  R&amp;D </a:t>
            </a:r>
            <a:r>
              <a:rPr lang="sv-SE" b="1" dirty="0" err="1"/>
              <a:t>perspectives</a:t>
            </a:r>
            <a:r>
              <a:rPr lang="sv-SE" b="1" dirty="0"/>
              <a:t>  Niklas Loren</a:t>
            </a:r>
            <a:endParaRPr lang="sv-SE" b="1" dirty="0">
              <a:highlight>
                <a:srgbClr val="FFFF00"/>
              </a:highlight>
            </a:endParaRPr>
          </a:p>
          <a:p>
            <a:r>
              <a:rPr lang="sv-SE" dirty="0"/>
              <a:t>14:00 – </a:t>
            </a:r>
            <a:r>
              <a:rPr lang="sv-SE" dirty="0">
                <a:cs typeface="Calibri"/>
              </a:rPr>
              <a:t>14:30  </a:t>
            </a:r>
            <a:r>
              <a:rPr lang="sv-SE" b="1" dirty="0">
                <a:cs typeface="Calibri"/>
              </a:rPr>
              <a:t> Gregory Smith – </a:t>
            </a:r>
            <a:r>
              <a:rPr lang="sv-SE" b="1" dirty="0" err="1">
                <a:cs typeface="Calibri"/>
              </a:rPr>
              <a:t>food</a:t>
            </a:r>
            <a:r>
              <a:rPr lang="sv-SE" b="1" dirty="0">
                <a:cs typeface="Calibri"/>
              </a:rPr>
              <a:t> research </a:t>
            </a:r>
            <a:r>
              <a:rPr lang="sv-SE" b="1" dirty="0" err="1">
                <a:cs typeface="Calibri"/>
              </a:rPr>
              <a:t>with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Xray</a:t>
            </a:r>
            <a:r>
              <a:rPr lang="sv-SE" b="1" dirty="0">
                <a:cs typeface="Calibri"/>
              </a:rPr>
              <a:t> and Neutrons</a:t>
            </a:r>
            <a:endParaRPr lang="sv-SE" b="1" dirty="0">
              <a:ea typeface="Calibri"/>
              <a:cs typeface="Calibri"/>
            </a:endParaRPr>
          </a:p>
          <a:p>
            <a:r>
              <a:rPr lang="sv-SE" b="1" dirty="0">
                <a:cs typeface="Calibri"/>
              </a:rPr>
              <a:t>14:30</a:t>
            </a:r>
            <a:r>
              <a:rPr lang="sv-SE" b="1" dirty="0"/>
              <a:t> – 15:00	Break   </a:t>
            </a:r>
            <a:endParaRPr lang="sv-SE" b="1" dirty="0">
              <a:ea typeface="Calibri"/>
              <a:cs typeface="Calibri" panose="020F0502020204030204"/>
            </a:endParaRPr>
          </a:p>
          <a:p>
            <a:r>
              <a:rPr lang="sv-SE" dirty="0"/>
              <a:t>15:00 – 16:00	</a:t>
            </a:r>
            <a:r>
              <a:rPr lang="sv-SE" dirty="0" err="1"/>
              <a:t>I</a:t>
            </a:r>
            <a:r>
              <a:rPr lang="sv-SE" b="1" dirty="0" err="1"/>
              <a:t>ntroduction</a:t>
            </a:r>
            <a:r>
              <a:rPr lang="sv-SE" b="1" dirty="0"/>
              <a:t> to SAXS and SANS – Ann Terry </a:t>
            </a:r>
            <a:endParaRPr lang="sv-SE" b="1" dirty="0">
              <a:cs typeface="Calibri"/>
            </a:endParaRPr>
          </a:p>
          <a:p>
            <a:r>
              <a:rPr lang="sv-SE" dirty="0"/>
              <a:t>16:00 – 17:00  	</a:t>
            </a:r>
            <a:r>
              <a:rPr lang="sv-SE" dirty="0" err="1"/>
              <a:t>Participants</a:t>
            </a:r>
            <a:r>
              <a:rPr lang="sv-SE" dirty="0"/>
              <a:t> </a:t>
            </a:r>
            <a:r>
              <a:rPr lang="sv-SE" dirty="0" err="1"/>
              <a:t>share</a:t>
            </a:r>
            <a:r>
              <a:rPr lang="sv-SE" dirty="0"/>
              <a:t> research interests and </a:t>
            </a:r>
            <a:r>
              <a:rPr lang="sv-SE" dirty="0" err="1"/>
              <a:t>context</a:t>
            </a:r>
            <a:r>
              <a:rPr lang="sv-SE" dirty="0"/>
              <a:t> for masterclass  </a:t>
            </a:r>
            <a:r>
              <a:rPr lang="sv-SE" b="1" dirty="0"/>
              <a:t>– 		ALL</a:t>
            </a:r>
            <a:endParaRPr lang="sv-SE" dirty="0"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38C93E56-17AD-F04C-AD4E-BEC7E0EB11BB}"/>
              </a:ext>
            </a:extLst>
          </p:cNvPr>
          <p:cNvSpPr/>
          <p:nvPr/>
        </p:nvSpPr>
        <p:spPr>
          <a:xfrm>
            <a:off x="641430" y="953535"/>
            <a:ext cx="3344955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Monday</a:t>
            </a:r>
            <a:r>
              <a:rPr lang="sv-SE" sz="3000" b="1" dirty="0"/>
              <a:t>, 28 August </a:t>
            </a:r>
            <a:endParaRPr lang="en-US" dirty="0"/>
          </a:p>
        </p:txBody>
      </p:sp>
      <p:sp>
        <p:nvSpPr>
          <p:cNvPr id="7" name="Rubrik 1">
            <a:extLst>
              <a:ext uri="{FF2B5EF4-FFF2-40B4-BE49-F238E27FC236}">
                <a16:creationId xmlns:a16="http://schemas.microsoft.com/office/drawing/2014/main" id="{35A9821D-F853-BA9C-2F2F-F395780F8A1A}"/>
              </a:ext>
            </a:extLst>
          </p:cNvPr>
          <p:cNvSpPr txBox="1">
            <a:spLocks/>
          </p:cNvSpPr>
          <p:nvPr/>
        </p:nvSpPr>
        <p:spPr>
          <a:xfrm>
            <a:off x="586298" y="100577"/>
            <a:ext cx="11322384" cy="13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b="1" dirty="0" err="1"/>
              <a:t>Masterclass</a:t>
            </a:r>
            <a:r>
              <a:rPr lang="sv-SE" b="1" dirty="0"/>
              <a:t> Schedule                  </a:t>
            </a:r>
            <a:endParaRPr lang="sv-SE" b="1" dirty="0">
              <a:ea typeface="Calibri Light"/>
              <a:cs typeface="Calibri Light"/>
            </a:endParaRPr>
          </a:p>
        </p:txBody>
      </p:sp>
      <p:pic>
        <p:nvPicPr>
          <p:cNvPr id="3" name="Picture 5">
            <a:extLst>
              <a:ext uri="{FF2B5EF4-FFF2-40B4-BE49-F238E27FC236}">
                <a16:creationId xmlns:a16="http://schemas.microsoft.com/office/drawing/2014/main" id="{81CEBE0D-36E4-BCAB-F6B3-D3271705C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30" y="6133157"/>
            <a:ext cx="4573979" cy="4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3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5695991" y="99842"/>
            <a:ext cx="4838761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/>
              <a:t>Day 2, </a:t>
            </a:r>
            <a:r>
              <a:rPr lang="sv-SE" sz="3000" b="1" dirty="0" err="1"/>
              <a:t>Tuesday</a:t>
            </a:r>
            <a:r>
              <a:rPr lang="sv-SE" sz="3000" b="1" dirty="0"/>
              <a:t>  29 August      </a:t>
            </a:r>
            <a:endParaRPr lang="sv-SE" sz="3000" b="1" baseline="30000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F42BA60-B12C-5348-A843-B51DF881EBDC}"/>
              </a:ext>
            </a:extLst>
          </p:cNvPr>
          <p:cNvSpPr/>
          <p:nvPr/>
        </p:nvSpPr>
        <p:spPr>
          <a:xfrm>
            <a:off x="588188" y="1154968"/>
            <a:ext cx="11130642" cy="462459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dirty="0"/>
              <a:t>09:00 – 9:45  </a:t>
            </a:r>
            <a:r>
              <a:rPr lang="sv-SE" sz="1600" b="1" dirty="0"/>
              <a:t> </a:t>
            </a:r>
            <a:r>
              <a:rPr lang="sv-SE" sz="1600" b="1" dirty="0" err="1"/>
              <a:t>Advantage</a:t>
            </a:r>
            <a:r>
              <a:rPr lang="sv-SE" sz="1600" b="1" dirty="0"/>
              <a:t> </a:t>
            </a:r>
            <a:r>
              <a:rPr lang="sv-SE" sz="1600" b="1" dirty="0" err="1"/>
              <a:t>of</a:t>
            </a:r>
            <a:r>
              <a:rPr lang="sv-SE" sz="1600" b="1" dirty="0"/>
              <a:t> neutrons in </a:t>
            </a:r>
            <a:r>
              <a:rPr lang="sv-SE" sz="1600" b="1" dirty="0" err="1"/>
              <a:t>food</a:t>
            </a:r>
            <a:r>
              <a:rPr lang="sv-SE" sz="1600" b="1" dirty="0"/>
              <a:t> science – Andrew Jackson (ESS)  </a:t>
            </a:r>
            <a:endParaRPr lang="sv-SE" sz="1600" b="1" dirty="0">
              <a:highlight>
                <a:srgbClr val="FFFF00"/>
              </a:highlight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9:45- 10:30    </a:t>
            </a:r>
            <a:r>
              <a:rPr lang="sv-SE" sz="1600" b="1" dirty="0">
                <a:cs typeface="Calibri"/>
              </a:rPr>
              <a:t>Margaret Holme; Chalmers   -   Lipid </a:t>
            </a:r>
            <a:r>
              <a:rPr lang="sv-SE" sz="1600" b="1" dirty="0" err="1">
                <a:cs typeface="Calibri"/>
              </a:rPr>
              <a:t>structures</a:t>
            </a:r>
            <a:r>
              <a:rPr lang="sv-SE" sz="1600" dirty="0">
                <a:cs typeface="Calibri"/>
              </a:rPr>
              <a:t> </a:t>
            </a:r>
          </a:p>
          <a:p>
            <a:pPr>
              <a:lnSpc>
                <a:spcPct val="150000"/>
              </a:lnSpc>
            </a:pPr>
            <a:r>
              <a:rPr lang="sv-SE" sz="1600" dirty="0"/>
              <a:t>10:30-11  </a:t>
            </a:r>
            <a:r>
              <a:rPr lang="sv-SE" sz="1600" b="1" dirty="0"/>
              <a:t>Break and </a:t>
            </a:r>
            <a:r>
              <a:rPr lang="sv-SE" sz="1600" b="1" dirty="0" err="1"/>
              <a:t>discussion</a:t>
            </a:r>
            <a:endParaRPr lang="sv-SE" sz="16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11:00- 12:00  </a:t>
            </a:r>
            <a:r>
              <a:rPr lang="sv-SE" sz="1400" dirty="0">
                <a:cs typeface="Calibri"/>
              </a:rPr>
              <a:t> </a:t>
            </a:r>
            <a:r>
              <a:rPr lang="sv-SE" sz="1600" b="1" dirty="0" err="1">
                <a:cs typeface="Calibri"/>
              </a:rPr>
              <a:t>Revealing</a:t>
            </a:r>
            <a:r>
              <a:rPr lang="sv-SE" sz="1600" b="1" dirty="0">
                <a:cs typeface="Calibri"/>
              </a:rPr>
              <a:t> </a:t>
            </a:r>
            <a:r>
              <a:rPr lang="sv-SE" sz="1600" b="1" dirty="0" err="1">
                <a:cs typeface="Calibri"/>
              </a:rPr>
              <a:t>interfacial</a:t>
            </a:r>
            <a:r>
              <a:rPr lang="sv-SE" sz="1600" b="1" dirty="0">
                <a:cs typeface="Calibri"/>
              </a:rPr>
              <a:t> </a:t>
            </a:r>
            <a:r>
              <a:rPr lang="sv-SE" sz="1600" b="1" dirty="0" err="1">
                <a:cs typeface="Calibri"/>
              </a:rPr>
              <a:t>properties</a:t>
            </a:r>
            <a:r>
              <a:rPr lang="sv-SE" sz="1600" b="1" dirty="0">
                <a:cs typeface="Calibri"/>
              </a:rPr>
              <a:t> </a:t>
            </a:r>
            <a:r>
              <a:rPr lang="sv-SE" sz="1600" b="1" dirty="0" err="1">
                <a:cs typeface="Calibri"/>
              </a:rPr>
              <a:t>of</a:t>
            </a:r>
            <a:r>
              <a:rPr lang="sv-SE" sz="1600" b="1" dirty="0">
                <a:cs typeface="Calibri"/>
              </a:rPr>
              <a:t> </a:t>
            </a:r>
            <a:r>
              <a:rPr lang="sv-SE" sz="1600" b="1" dirty="0" err="1">
                <a:cs typeface="Calibri"/>
              </a:rPr>
              <a:t>food</a:t>
            </a:r>
            <a:r>
              <a:rPr lang="sv-SE" sz="1600" b="1" dirty="0">
                <a:cs typeface="Calibri"/>
              </a:rPr>
              <a:t> by neutrons and x-</a:t>
            </a:r>
            <a:r>
              <a:rPr lang="sv-SE" sz="1600" b="1" dirty="0" err="1">
                <a:cs typeface="Calibri"/>
              </a:rPr>
              <a:t>rays</a:t>
            </a:r>
            <a:r>
              <a:rPr lang="sv-SE" sz="1600" b="1" dirty="0">
                <a:cs typeface="Calibri"/>
              </a:rPr>
              <a:t>,  Adrian Rennie , Uppsala </a:t>
            </a:r>
            <a:r>
              <a:rPr lang="sv-SE" sz="1600" b="1" dirty="0" err="1">
                <a:cs typeface="Calibri"/>
              </a:rPr>
              <a:t>Universities</a:t>
            </a:r>
            <a:endParaRPr lang="sv-SE" sz="1600" b="1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12:00-12:45   </a:t>
            </a:r>
            <a:r>
              <a:rPr lang="sv-SE" sz="1600" b="1" dirty="0"/>
              <a:t>Lunch break and </a:t>
            </a:r>
            <a:r>
              <a:rPr lang="sv-SE" sz="1600" b="1" dirty="0" err="1"/>
              <a:t>discussion</a:t>
            </a:r>
            <a:endParaRPr lang="sv-SE" sz="1600" b="1" dirty="0"/>
          </a:p>
          <a:p>
            <a:pPr>
              <a:lnSpc>
                <a:spcPct val="150000"/>
              </a:lnSpc>
            </a:pPr>
            <a:r>
              <a:rPr lang="sv-SE" sz="1600" dirty="0"/>
              <a:t>12:45-  15:00  </a:t>
            </a:r>
            <a:r>
              <a:rPr lang="sv-SE" sz="1600" b="1" dirty="0"/>
              <a:t>SAS VIEW </a:t>
            </a:r>
            <a:r>
              <a:rPr lang="sv-SE" sz="1600" b="1" dirty="0" err="1"/>
              <a:t>tutorial</a:t>
            </a:r>
            <a:r>
              <a:rPr lang="sv-SE" sz="1600" b="1" dirty="0"/>
              <a:t>  Andrew Jackson  (ESS)</a:t>
            </a:r>
            <a:endParaRPr lang="sv-SE" sz="1600" b="1" dirty="0">
              <a:highlight>
                <a:srgbClr val="FFFF00"/>
              </a:highlight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15:00-15.30  </a:t>
            </a:r>
            <a:r>
              <a:rPr lang="sv-SE" sz="1600" b="1" dirty="0"/>
              <a:t>Break and </a:t>
            </a:r>
            <a:r>
              <a:rPr lang="sv-SE" sz="1600" b="1" dirty="0" err="1"/>
              <a:t>discussion</a:t>
            </a:r>
            <a:endParaRPr lang="sv-SE" sz="1600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ea typeface="+mn-lt"/>
                <a:cs typeface="+mn-lt"/>
              </a:rPr>
              <a:t>15:30-16:15   </a:t>
            </a:r>
            <a:r>
              <a:rPr lang="sv-SE" b="1" dirty="0">
                <a:ea typeface="+mn-lt"/>
                <a:cs typeface="+mn-lt"/>
              </a:rPr>
              <a:t> New </a:t>
            </a:r>
            <a:r>
              <a:rPr lang="sv-SE" b="1" dirty="0" err="1">
                <a:ea typeface="+mn-lt"/>
                <a:cs typeface="+mn-lt"/>
              </a:rPr>
              <a:t>opportunities</a:t>
            </a:r>
            <a:r>
              <a:rPr lang="sv-SE" b="1" dirty="0">
                <a:ea typeface="+mn-lt"/>
                <a:cs typeface="+mn-lt"/>
              </a:rPr>
              <a:t> for </a:t>
            </a:r>
            <a:r>
              <a:rPr lang="sv-SE" b="1" dirty="0" err="1">
                <a:ea typeface="+mn-lt"/>
                <a:cs typeface="+mn-lt"/>
              </a:rPr>
              <a:t>food</a:t>
            </a:r>
            <a:r>
              <a:rPr lang="sv-SE" b="1" dirty="0">
                <a:ea typeface="+mn-lt"/>
                <a:cs typeface="+mn-lt"/>
              </a:rPr>
              <a:t> research at MAX IV, Selma </a:t>
            </a:r>
            <a:r>
              <a:rPr lang="sv-SE" b="1" dirty="0" err="1">
                <a:ea typeface="+mn-lt"/>
                <a:cs typeface="+mn-lt"/>
              </a:rPr>
              <a:t>Maric</a:t>
            </a:r>
            <a:r>
              <a:rPr lang="sv-SE" b="1" dirty="0">
                <a:ea typeface="+mn-lt"/>
                <a:cs typeface="+mn-lt"/>
              </a:rPr>
              <a:t>,  Max IV</a:t>
            </a:r>
            <a:endParaRPr lang="sv-SE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16:15 – 16.45  </a:t>
            </a:r>
            <a:r>
              <a:rPr lang="sv-SE" b="1" dirty="0" err="1">
                <a:cs typeface="Calibri"/>
              </a:rPr>
              <a:t>How</a:t>
            </a:r>
            <a:r>
              <a:rPr lang="sv-SE" b="1" dirty="0">
                <a:cs typeface="Calibri"/>
              </a:rPr>
              <a:t> to </a:t>
            </a:r>
            <a:r>
              <a:rPr lang="sv-SE" b="1" dirty="0" err="1">
                <a:cs typeface="Calibri"/>
              </a:rPr>
              <a:t>write</a:t>
            </a:r>
            <a:r>
              <a:rPr lang="sv-SE" b="1" dirty="0">
                <a:cs typeface="Calibri"/>
              </a:rPr>
              <a:t> a </a:t>
            </a:r>
            <a:r>
              <a:rPr lang="sv-SE" b="1" dirty="0" err="1">
                <a:cs typeface="Calibri"/>
              </a:rPr>
              <a:t>winning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beam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time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proposal</a:t>
            </a:r>
            <a:r>
              <a:rPr lang="sv-SE" b="1" dirty="0">
                <a:cs typeface="Calibri"/>
              </a:rPr>
              <a:t>, Tommy  Nylander . </a:t>
            </a:r>
          </a:p>
          <a:p>
            <a:pPr>
              <a:lnSpc>
                <a:spcPct val="150000"/>
              </a:lnSpc>
            </a:pPr>
            <a:r>
              <a:rPr lang="sv-SE" b="1" dirty="0">
                <a:solidFill>
                  <a:srgbClr val="FF0000"/>
                </a:solidFill>
                <a:ea typeface="+mn-lt"/>
                <a:cs typeface="+mn-lt"/>
              </a:rPr>
              <a:t>16:45 -18:00  </a:t>
            </a:r>
            <a:r>
              <a:rPr lang="sv-SE" b="1" dirty="0" err="1">
                <a:solidFill>
                  <a:srgbClr val="FF0000"/>
                </a:solidFill>
                <a:ea typeface="+mn-lt"/>
                <a:cs typeface="+mn-lt"/>
              </a:rPr>
              <a:t>time</a:t>
            </a:r>
            <a:r>
              <a:rPr lang="sv-SE" b="1" dirty="0">
                <a:solidFill>
                  <a:srgbClr val="FF0000"/>
                </a:solidFill>
                <a:ea typeface="+mn-lt"/>
                <a:cs typeface="+mn-lt"/>
              </a:rPr>
              <a:t> to </a:t>
            </a:r>
            <a:r>
              <a:rPr lang="sv-SE" b="1" dirty="0" err="1">
                <a:solidFill>
                  <a:srgbClr val="FF0000"/>
                </a:solidFill>
                <a:ea typeface="+mn-lt"/>
                <a:cs typeface="+mn-lt"/>
              </a:rPr>
              <a:t>write</a:t>
            </a:r>
            <a:endParaRPr lang="en-US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18:00</a:t>
            </a:r>
            <a:r>
              <a:rPr lang="sv-SE" sz="1600" dirty="0"/>
              <a:t>     Pizza </a:t>
            </a:r>
            <a:r>
              <a:rPr lang="sv-SE" sz="1600" dirty="0" err="1"/>
              <a:t>Night</a:t>
            </a:r>
            <a:r>
              <a:rPr lang="sv-SE" sz="1600" b="1" i="1" dirty="0">
                <a:ea typeface="+mn-lt"/>
                <a:cs typeface="+mn-lt"/>
              </a:rPr>
              <a:t> </a:t>
            </a:r>
            <a:endParaRPr lang="sv-SE" sz="16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endParaRPr lang="sv-SE" sz="1600" dirty="0">
              <a:ea typeface="Calibri"/>
              <a:cs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F1997DE8-CF21-3EC5-9A8B-4A962965A059}"/>
              </a:ext>
            </a:extLst>
          </p:cNvPr>
          <p:cNvSpPr txBox="1">
            <a:spLocks/>
          </p:cNvSpPr>
          <p:nvPr/>
        </p:nvSpPr>
        <p:spPr>
          <a:xfrm>
            <a:off x="9016424" y="5683229"/>
            <a:ext cx="11068384" cy="13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i="1" dirty="0"/>
              <a:t>Day </a:t>
            </a:r>
            <a:r>
              <a:rPr lang="sv-SE" sz="1600" b="1" i="1" dirty="0" err="1"/>
              <a:t>contact</a:t>
            </a:r>
            <a:r>
              <a:rPr lang="sv-SE" sz="1600" b="1" i="1" dirty="0"/>
              <a:t> person: Anna S.    </a:t>
            </a:r>
            <a:r>
              <a:rPr lang="sv-SE" sz="1600" b="1" dirty="0"/>
              <a:t>       </a:t>
            </a:r>
            <a:endParaRPr lang="sv-SE" sz="1600" b="1" dirty="0">
              <a:ea typeface="Calibri Light"/>
              <a:cs typeface="Calibri Light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5076679E-C1D2-2E91-77EB-49CFB7E352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30" y="6133157"/>
            <a:ext cx="4573979" cy="4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87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err="1"/>
              <a:t>Masterclass</a:t>
            </a:r>
            <a:r>
              <a:rPr lang="sv-SE" b="1"/>
              <a:t> Schedule 			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633368" y="653840"/>
            <a:ext cx="3809761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Wednesday</a:t>
            </a:r>
            <a:r>
              <a:rPr lang="sv-SE" sz="3000" b="1" dirty="0"/>
              <a:t> 30 August </a:t>
            </a:r>
            <a:endParaRPr lang="en-US" dirty="0" err="1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F42BA60-B12C-5348-A843-B51DF881EBDC}"/>
              </a:ext>
            </a:extLst>
          </p:cNvPr>
          <p:cNvSpPr/>
          <p:nvPr/>
        </p:nvSpPr>
        <p:spPr>
          <a:xfrm>
            <a:off x="419100" y="1439331"/>
            <a:ext cx="11157857" cy="50353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09:00 – 10:00</a:t>
            </a:r>
            <a:r>
              <a:rPr lang="sv-SE" b="1" dirty="0"/>
              <a:t>	</a:t>
            </a:r>
            <a:r>
              <a:rPr lang="sv-SE" b="1" dirty="0" err="1"/>
              <a:t>Introducton</a:t>
            </a:r>
            <a:r>
              <a:rPr lang="sv-SE" b="1" dirty="0"/>
              <a:t> to </a:t>
            </a:r>
            <a:r>
              <a:rPr lang="sv-SE" b="1" dirty="0" err="1"/>
              <a:t>Imaging</a:t>
            </a:r>
            <a:r>
              <a:rPr lang="sv-SE" b="1" dirty="0"/>
              <a:t> – Stephen Hall LTH</a:t>
            </a:r>
            <a:endParaRPr lang="sv-SE" b="1" i="1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10:00 – 10:30	</a:t>
            </a:r>
            <a:r>
              <a:rPr lang="sv-SE" b="1" i="1" dirty="0"/>
              <a:t>Break</a:t>
            </a:r>
          </a:p>
          <a:p>
            <a:r>
              <a:rPr lang="sv-SE" dirty="0"/>
              <a:t>10:30 – 11.30     </a:t>
            </a:r>
            <a:r>
              <a:rPr lang="sv-SE" b="1" dirty="0"/>
              <a:t>Thomas </a:t>
            </a:r>
            <a:r>
              <a:rPr lang="sv-SE" b="1" dirty="0" err="1"/>
              <a:t>Boesen</a:t>
            </a:r>
            <a:r>
              <a:rPr lang="sv-SE" b="1" dirty="0"/>
              <a:t>,  Aarhus University.  </a:t>
            </a:r>
            <a:r>
              <a:rPr lang="sv-SE" b="1" dirty="0" err="1"/>
              <a:t>Cryo</a:t>
            </a:r>
            <a:r>
              <a:rPr lang="sv-SE" b="1" dirty="0"/>
              <a:t> TEM </a:t>
            </a:r>
            <a:r>
              <a:rPr lang="sv-SE" b="1" dirty="0" err="1"/>
              <a:t>Tomography</a:t>
            </a:r>
            <a:r>
              <a:rPr lang="sv-SE" b="1" dirty="0"/>
              <a:t>  </a:t>
            </a:r>
            <a:endParaRPr lang="sv-SE" b="1" dirty="0">
              <a:ea typeface="+mn-lt"/>
              <a:cs typeface="+mn-lt"/>
            </a:endParaRPr>
          </a:p>
          <a:p>
            <a:endParaRPr lang="sv-SE" b="1" dirty="0">
              <a:cs typeface="Calibri"/>
            </a:endParaRPr>
          </a:p>
          <a:p>
            <a:r>
              <a:rPr lang="sv-SE" dirty="0">
                <a:cs typeface="Calibri"/>
              </a:rPr>
              <a:t>11:30-12:30  </a:t>
            </a:r>
            <a:r>
              <a:rPr lang="sv-SE" b="1" dirty="0" err="1">
                <a:cs typeface="Calibri"/>
              </a:rPr>
              <a:t>Modeling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scattering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curves</a:t>
            </a:r>
            <a:r>
              <a:rPr lang="sv-SE" b="1" dirty="0">
                <a:cs typeface="Calibri"/>
              </a:rPr>
              <a:t>, Jan Skov </a:t>
            </a:r>
            <a:r>
              <a:rPr lang="sv-SE" b="1" dirty="0" err="1">
                <a:cs typeface="Calibri"/>
              </a:rPr>
              <a:t>Pederesen</a:t>
            </a:r>
            <a:r>
              <a:rPr lang="sv-SE" b="1" dirty="0">
                <a:cs typeface="Calibri"/>
              </a:rPr>
              <a:t>  Aarhus University</a:t>
            </a:r>
            <a:endParaRPr lang="sv-SE" b="1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12:30 – 14:00	</a:t>
            </a:r>
            <a:r>
              <a:rPr lang="sv-SE" b="1" i="1" dirty="0"/>
              <a:t>Lunch and </a:t>
            </a:r>
            <a:r>
              <a:rPr lang="sv-SE" b="1" i="1" err="1"/>
              <a:t>more</a:t>
            </a:r>
            <a:r>
              <a:rPr lang="sv-SE" b="1" i="1" dirty="0"/>
              <a:t> </a:t>
            </a:r>
            <a:r>
              <a:rPr lang="sv-SE" b="1" i="1" err="1"/>
              <a:t>modeling</a:t>
            </a:r>
            <a:r>
              <a:rPr lang="sv-SE" b="1" i="1" dirty="0"/>
              <a:t>....</a:t>
            </a:r>
            <a:endParaRPr lang="sv-SE" b="1" i="1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14:00 – 15:00  </a:t>
            </a:r>
            <a:r>
              <a:rPr lang="sv-SE" dirty="0">
                <a:cs typeface="Calibri"/>
              </a:rPr>
              <a:t> </a:t>
            </a:r>
            <a:r>
              <a:rPr lang="sv-SE" err="1">
                <a:cs typeface="Calibri"/>
              </a:rPr>
              <a:t>Rheo</a:t>
            </a:r>
            <a:r>
              <a:rPr lang="sv-SE" dirty="0">
                <a:cs typeface="Calibri"/>
              </a:rPr>
              <a:t>-SANS/SAXS –</a:t>
            </a:r>
            <a:r>
              <a:rPr lang="sv-SE" b="1" dirty="0">
                <a:cs typeface="Calibri"/>
              </a:rPr>
              <a:t>Peter Fischer (ETH Zürich)  in person or on </a:t>
            </a:r>
            <a:r>
              <a:rPr lang="sv-SE" b="1" err="1">
                <a:cs typeface="Calibri"/>
              </a:rPr>
              <a:t>line</a:t>
            </a:r>
            <a:endParaRPr lang="en-US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b="1" i="1" dirty="0">
                <a:cs typeface="Calibri"/>
              </a:rPr>
              <a:t>15:00</a:t>
            </a:r>
            <a:r>
              <a:rPr lang="sv-SE" b="1" i="1" dirty="0"/>
              <a:t>	Break   </a:t>
            </a:r>
            <a:r>
              <a:rPr lang="sv-SE" b="1" i="1" dirty="0" err="1"/>
              <a:t>time</a:t>
            </a:r>
            <a:r>
              <a:rPr lang="sv-SE" b="1" i="1" dirty="0"/>
              <a:t> to </a:t>
            </a:r>
            <a:r>
              <a:rPr lang="sv-SE" b="1" i="1" dirty="0" err="1"/>
              <a:t>write</a:t>
            </a:r>
            <a:r>
              <a:rPr lang="sv-SE" b="1" i="1" dirty="0"/>
              <a:t> !!! </a:t>
            </a:r>
            <a:endParaRPr lang="sv-SE" b="1" i="1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>
                <a:cs typeface="Calibri"/>
              </a:rPr>
              <a:t>15:30 -  16:30</a:t>
            </a:r>
            <a:r>
              <a:rPr lang="sv-SE" dirty="0"/>
              <a:t>  The </a:t>
            </a:r>
            <a:r>
              <a:rPr lang="sv-SE" err="1"/>
              <a:t>basics</a:t>
            </a:r>
            <a:r>
              <a:rPr lang="sv-SE" dirty="0"/>
              <a:t> </a:t>
            </a:r>
            <a:r>
              <a:rPr lang="sv-SE" err="1"/>
              <a:t>of</a:t>
            </a:r>
            <a:r>
              <a:rPr lang="sv-SE" dirty="0"/>
              <a:t> protein </a:t>
            </a:r>
            <a:r>
              <a:rPr lang="sv-SE" err="1"/>
              <a:t>diffraction</a:t>
            </a:r>
            <a:r>
              <a:rPr lang="sv-SE" dirty="0"/>
              <a:t> –</a:t>
            </a:r>
            <a:r>
              <a:rPr lang="sv-SE" err="1"/>
              <a:t>crystals</a:t>
            </a:r>
            <a:r>
              <a:rPr lang="sv-SE" dirty="0"/>
              <a:t> and </a:t>
            </a:r>
            <a:r>
              <a:rPr lang="sv-SE" err="1"/>
              <a:t>fibres</a:t>
            </a:r>
            <a:r>
              <a:rPr lang="sv-SE" dirty="0"/>
              <a:t>, Annette Eva </a:t>
            </a:r>
            <a:r>
              <a:rPr lang="sv-SE" err="1"/>
              <a:t>Langkilde</a:t>
            </a:r>
            <a:r>
              <a:rPr lang="sv-SE" dirty="0"/>
              <a:t>, Copenhagen University</a:t>
            </a:r>
          </a:p>
          <a:p>
            <a:pPr>
              <a:lnSpc>
                <a:spcPct val="150000"/>
              </a:lnSpc>
            </a:pPr>
            <a:r>
              <a:rPr lang="sv-SE" dirty="0">
                <a:cs typeface="Calibri"/>
              </a:rPr>
              <a:t>16:30 – 17:30 </a:t>
            </a:r>
            <a:r>
              <a:rPr lang="sv-SE" b="1" dirty="0">
                <a:ea typeface="+mn-lt"/>
                <a:cs typeface="+mn-lt"/>
              </a:rPr>
              <a:t>Jörg </a:t>
            </a:r>
            <a:r>
              <a:rPr lang="sv-SE" b="1" dirty="0" err="1">
                <a:ea typeface="+mn-lt"/>
                <a:cs typeface="+mn-lt"/>
              </a:rPr>
              <a:t>Schwenke</a:t>
            </a:r>
            <a:r>
              <a:rPr lang="sv-SE" b="1" dirty="0">
                <a:cs typeface="Calibri"/>
              </a:rPr>
              <a:t>, </a:t>
            </a:r>
            <a:r>
              <a:rPr lang="sv-SE" b="1" dirty="0" err="1">
                <a:cs typeface="Calibri"/>
              </a:rPr>
              <a:t>spectroscopy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imaging</a:t>
            </a:r>
            <a:r>
              <a:rPr lang="sv-SE" b="1" dirty="0">
                <a:cs typeface="Calibri"/>
              </a:rPr>
              <a:t> at  </a:t>
            </a:r>
            <a:r>
              <a:rPr lang="sv-SE" b="1" dirty="0" err="1">
                <a:cs typeface="Calibri"/>
              </a:rPr>
              <a:t>softimax</a:t>
            </a:r>
            <a:r>
              <a:rPr lang="sv-SE" dirty="0">
                <a:cs typeface="Calibri"/>
              </a:rPr>
              <a:t>.                                                      </a:t>
            </a:r>
            <a:endParaRPr lang="sv-SE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>
                <a:cs typeface="Calibri"/>
              </a:rPr>
              <a:t>                                                                                                   </a:t>
            </a:r>
            <a:r>
              <a:rPr lang="sv-SE" b="1" dirty="0">
                <a:cs typeface="Calibri"/>
              </a:rPr>
              <a:t>      18:00  Course </a:t>
            </a:r>
            <a:r>
              <a:rPr lang="sv-SE" b="1" dirty="0" err="1">
                <a:cs typeface="Calibri"/>
              </a:rPr>
              <a:t>dinner</a:t>
            </a:r>
            <a:r>
              <a:rPr lang="sv-SE" b="1" dirty="0">
                <a:cs typeface="Calibri"/>
              </a:rPr>
              <a:t> –  </a:t>
            </a:r>
            <a:r>
              <a:rPr lang="sv-SE" b="1" dirty="0" err="1">
                <a:cs typeface="Calibri"/>
              </a:rPr>
              <a:t>networking</a:t>
            </a:r>
            <a:r>
              <a:rPr lang="sv-SE" dirty="0">
                <a:cs typeface="Calibri"/>
              </a:rPr>
              <a:t> </a:t>
            </a:r>
          </a:p>
          <a:p>
            <a:pPr>
              <a:lnSpc>
                <a:spcPct val="150000"/>
              </a:lnSpc>
            </a:pPr>
            <a:endParaRPr lang="sv-SE" dirty="0">
              <a:cs typeface="Calibri"/>
            </a:endParaRPr>
          </a:p>
          <a:p>
            <a:pPr>
              <a:lnSpc>
                <a:spcPct val="150000"/>
              </a:lnSpc>
            </a:pPr>
            <a:endParaRPr lang="sv-SE" dirty="0" err="1">
              <a:cs typeface="Calibri"/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C0435658-FCA1-12FB-C76B-A172045C82A3}"/>
              </a:ext>
            </a:extLst>
          </p:cNvPr>
          <p:cNvSpPr txBox="1">
            <a:spLocks/>
          </p:cNvSpPr>
          <p:nvPr/>
        </p:nvSpPr>
        <p:spPr>
          <a:xfrm>
            <a:off x="9016424" y="5683229"/>
            <a:ext cx="11068384" cy="13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i="1" dirty="0"/>
              <a:t>Day </a:t>
            </a:r>
            <a:r>
              <a:rPr lang="sv-SE" sz="1600" b="1" i="1" dirty="0" err="1"/>
              <a:t>contact</a:t>
            </a:r>
            <a:r>
              <a:rPr lang="sv-SE" sz="1600" b="1" i="1" dirty="0"/>
              <a:t> person: Milena C.          </a:t>
            </a:r>
            <a:r>
              <a:rPr lang="sv-SE" sz="1600" b="1" dirty="0"/>
              <a:t>       </a:t>
            </a:r>
            <a:endParaRPr lang="sv-SE" sz="1600" b="1" dirty="0">
              <a:ea typeface="Calibri Light"/>
              <a:cs typeface="Calibri Light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5E1A93D-2DE0-E957-14E3-94AE2ACB4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30" y="6133157"/>
            <a:ext cx="4573979" cy="4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4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22A94589-CA05-D644-93E4-FAC2E66D9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649958" y="885961"/>
            <a:ext cx="5168787" cy="147732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/>
              <a:t>Day 4   31 </a:t>
            </a:r>
            <a:r>
              <a:rPr lang="sv-SE" sz="3000" b="1" dirty="0" err="1"/>
              <a:t>august</a:t>
            </a:r>
            <a:r>
              <a:rPr lang="sv-SE" sz="3000" b="1" dirty="0"/>
              <a:t> </a:t>
            </a:r>
            <a:endParaRPr lang="sv-SE" sz="3000" b="1" baseline="30000" dirty="0"/>
          </a:p>
          <a:p>
            <a:r>
              <a:rPr lang="sv-SE" sz="3000" b="1" dirty="0"/>
              <a:t>Practical demo at Max IV: </a:t>
            </a:r>
            <a:endParaRPr lang="sv-SE" sz="3000" dirty="0"/>
          </a:p>
          <a:p>
            <a:r>
              <a:rPr lang="sv-SE" sz="3000" b="1" dirty="0"/>
              <a:t>X-Ray Absorption </a:t>
            </a:r>
            <a:r>
              <a:rPr lang="sv-SE" sz="3000" b="1" dirty="0" err="1"/>
              <a:t>Spectroscopy</a:t>
            </a:r>
            <a:endParaRPr lang="sv-SE" sz="3000" dirty="0" err="1">
              <a:ea typeface="Calibri"/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F76AE-1185-67CF-DA42-520CEDE813A2}"/>
              </a:ext>
            </a:extLst>
          </p:cNvPr>
          <p:cNvSpPr txBox="1"/>
          <p:nvPr/>
        </p:nvSpPr>
        <p:spPr>
          <a:xfrm>
            <a:off x="699206" y="2611412"/>
            <a:ext cx="6764866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a-DK" dirty="0">
                <a:cs typeface="Calibri"/>
              </a:rPr>
              <a:t>Kajsa Sigfridsson Claus</a:t>
            </a:r>
            <a:endParaRPr lang="da-DK" dirty="0">
              <a:ea typeface="Calibri"/>
              <a:cs typeface="Calibri"/>
            </a:endParaRPr>
          </a:p>
          <a:p>
            <a:endParaRPr lang="da-DK" dirty="0">
              <a:ea typeface="Calibri"/>
              <a:cs typeface="Calibri"/>
            </a:endParaRPr>
          </a:p>
          <a:p>
            <a:r>
              <a:rPr lang="da-DK" dirty="0">
                <a:ea typeface="Calibri"/>
                <a:cs typeface="Calibri"/>
              </a:rPr>
              <a:t>BALDER </a:t>
            </a:r>
            <a:r>
              <a:rPr lang="da-DK" dirty="0" err="1">
                <a:ea typeface="Calibri"/>
                <a:cs typeface="Calibri"/>
              </a:rPr>
              <a:t>beamline</a:t>
            </a:r>
          </a:p>
          <a:p>
            <a:endParaRPr lang="da-DK" dirty="0">
              <a:highlight>
                <a:srgbClr val="FFFF00"/>
              </a:highlight>
              <a:cs typeface="Calibri"/>
            </a:endParaRPr>
          </a:p>
          <a:p>
            <a:endParaRPr lang="en-US" dirty="0">
              <a:solidFill>
                <a:srgbClr val="1F497D"/>
              </a:solidFill>
              <a:highlight>
                <a:srgbClr val="FFFF00"/>
              </a:highlight>
              <a:ea typeface="Calibri"/>
              <a:cs typeface="Calibri"/>
            </a:endParaRPr>
          </a:p>
          <a:p>
            <a:endParaRPr lang="da-DK" dirty="0">
              <a:highlight>
                <a:srgbClr val="FFFF00"/>
              </a:highlight>
              <a:ea typeface="Calibri"/>
              <a:cs typeface="Calibri"/>
            </a:endParaRPr>
          </a:p>
          <a:p>
            <a:endParaRPr lang="da-DK" dirty="0">
              <a:highlight>
                <a:srgbClr val="FFFF00"/>
              </a:highlight>
              <a:cs typeface="Calibri"/>
            </a:endParaRPr>
          </a:p>
          <a:p>
            <a:endParaRPr lang="da-DK" dirty="0">
              <a:cs typeface="Calibri"/>
            </a:endParaRP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EA59F214-C78A-18FE-1027-6DFD2B8F12AF}"/>
              </a:ext>
            </a:extLst>
          </p:cNvPr>
          <p:cNvSpPr txBox="1">
            <a:spLocks/>
          </p:cNvSpPr>
          <p:nvPr/>
        </p:nvSpPr>
        <p:spPr>
          <a:xfrm>
            <a:off x="193266" y="4760808"/>
            <a:ext cx="11068384" cy="13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i="1" dirty="0"/>
              <a:t>Day </a:t>
            </a:r>
            <a:r>
              <a:rPr lang="sv-SE" sz="1600" b="1" i="1" dirty="0" err="1"/>
              <a:t>contact</a:t>
            </a:r>
            <a:r>
              <a:rPr lang="sv-SE" sz="1600" b="1" i="1" dirty="0"/>
              <a:t> person: Tommy  N. and Josefin M.       </a:t>
            </a:r>
            <a:r>
              <a:rPr lang="sv-SE" sz="1600" b="1" dirty="0"/>
              <a:t>       </a:t>
            </a:r>
            <a:endParaRPr lang="sv-SE" sz="1600" b="1" dirty="0">
              <a:ea typeface="Calibri Light"/>
              <a:cs typeface="Calibri Light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71C187D1-C29E-A9DF-16B3-0BF94A016C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30" y="6133157"/>
            <a:ext cx="4573979" cy="4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702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C93B9372-BE81-0D4D-B082-C70B75F8B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2BF021A-79DB-1941-964C-B37ED339D3BF}"/>
              </a:ext>
            </a:extLst>
          </p:cNvPr>
          <p:cNvSpPr/>
          <p:nvPr/>
        </p:nvSpPr>
        <p:spPr>
          <a:xfrm>
            <a:off x="567871" y="2677056"/>
            <a:ext cx="6715901" cy="25423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9:00-10:00     </a:t>
            </a:r>
            <a:r>
              <a:rPr lang="sv-SE" dirty="0">
                <a:ea typeface="+mn-lt"/>
                <a:cs typeface="+mn-lt"/>
              </a:rPr>
              <a:t>Björn </a:t>
            </a:r>
            <a:r>
              <a:rPr lang="sv-SE" dirty="0" err="1">
                <a:ea typeface="+mn-lt"/>
                <a:cs typeface="+mn-lt"/>
              </a:rPr>
              <a:t>Bergenståhl</a:t>
            </a:r>
            <a:r>
              <a:rPr lang="sv-SE" dirty="0">
                <a:ea typeface="+mn-lt"/>
                <a:cs typeface="+mn-lt"/>
              </a:rPr>
              <a:t>, </a:t>
            </a:r>
            <a:r>
              <a:rPr lang="sv-SE">
                <a:ea typeface="+mn-lt"/>
                <a:cs typeface="+mn-lt"/>
              </a:rPr>
              <a:t>Lund University,   </a:t>
            </a:r>
            <a:r>
              <a:rPr lang="sv-SE" dirty="0">
                <a:ea typeface="+mn-lt"/>
                <a:cs typeface="+mn-lt"/>
              </a:rPr>
              <a:t>to </a:t>
            </a:r>
            <a:r>
              <a:rPr lang="sv-SE" dirty="0" err="1">
                <a:ea typeface="+mn-lt"/>
                <a:cs typeface="+mn-lt"/>
              </a:rPr>
              <a:t>sum</a:t>
            </a:r>
            <a:r>
              <a:rPr lang="sv-SE" dirty="0">
                <a:ea typeface="+mn-lt"/>
                <a:cs typeface="+mn-lt"/>
              </a:rPr>
              <a:t> </a:t>
            </a:r>
            <a:r>
              <a:rPr lang="sv-SE" dirty="0" err="1">
                <a:ea typeface="+mn-lt"/>
                <a:cs typeface="+mn-lt"/>
              </a:rPr>
              <a:t>up</a:t>
            </a:r>
            <a:r>
              <a:rPr lang="sv-SE" dirty="0">
                <a:ea typeface="+mn-lt"/>
                <a:cs typeface="+mn-lt"/>
              </a:rPr>
              <a:t>...</a:t>
            </a:r>
            <a:endParaRPr lang="sv-SE" dirty="0"/>
          </a:p>
          <a:p>
            <a:pPr>
              <a:lnSpc>
                <a:spcPct val="150000"/>
              </a:lnSpc>
            </a:pPr>
            <a:r>
              <a:rPr lang="sv-SE" dirty="0"/>
              <a:t>10:00- 10:30	</a:t>
            </a:r>
            <a:r>
              <a:rPr lang="sv-SE" b="1" i="1" dirty="0"/>
              <a:t>Break</a:t>
            </a:r>
          </a:p>
          <a:p>
            <a:pPr>
              <a:lnSpc>
                <a:spcPct val="150000"/>
              </a:lnSpc>
            </a:pPr>
            <a:r>
              <a:rPr lang="sv-SE" dirty="0"/>
              <a:t>10:30- 12:00	pitch presentation </a:t>
            </a:r>
          </a:p>
          <a:p>
            <a:pPr>
              <a:lnSpc>
                <a:spcPct val="150000"/>
              </a:lnSpc>
            </a:pPr>
            <a:r>
              <a:rPr lang="sv-SE" dirty="0"/>
              <a:t>                                  Student presentations of </a:t>
            </a:r>
            <a:r>
              <a:rPr lang="sv-SE" dirty="0" err="1"/>
              <a:t>own</a:t>
            </a:r>
            <a:r>
              <a:rPr lang="sv-SE" dirty="0"/>
              <a:t> </a:t>
            </a:r>
            <a:r>
              <a:rPr lang="sv-SE" dirty="0" err="1"/>
              <a:t>proposal</a:t>
            </a:r>
            <a:r>
              <a:rPr lang="sv-SE" dirty="0"/>
              <a:t>  </a:t>
            </a:r>
            <a:endParaRPr lang="sv-SE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12:00-13:00	</a:t>
            </a:r>
            <a:r>
              <a:rPr lang="sv-SE" b="1" i="1" dirty="0"/>
              <a:t>Lunch and </a:t>
            </a:r>
            <a:r>
              <a:rPr lang="sv-SE" b="1" i="1" dirty="0" err="1"/>
              <a:t>goodbye</a:t>
            </a:r>
            <a:endParaRPr lang="sv-SE" b="1" i="1" dirty="0"/>
          </a:p>
          <a:p>
            <a:pPr>
              <a:lnSpc>
                <a:spcPct val="150000"/>
              </a:lnSpc>
            </a:pPr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05D5D23-77FD-B546-9BC2-6039F1ED5A6A}"/>
              </a:ext>
            </a:extLst>
          </p:cNvPr>
          <p:cNvSpPr/>
          <p:nvPr/>
        </p:nvSpPr>
        <p:spPr>
          <a:xfrm>
            <a:off x="838200" y="1204153"/>
            <a:ext cx="4173771" cy="1015663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/>
              <a:t>Day 5 </a:t>
            </a:r>
            <a:r>
              <a:rPr lang="sv-SE" sz="3000" b="1" dirty="0" err="1"/>
              <a:t>Friday</a:t>
            </a:r>
            <a:r>
              <a:rPr lang="sv-SE" sz="3000" b="1" dirty="0"/>
              <a:t> September1</a:t>
            </a:r>
          </a:p>
          <a:p>
            <a:r>
              <a:rPr lang="sv-SE" sz="3000" b="1" dirty="0">
                <a:cs typeface="Calibri"/>
              </a:rPr>
              <a:t>Student </a:t>
            </a:r>
            <a:r>
              <a:rPr lang="sv-SE" sz="3000" b="1" dirty="0" err="1">
                <a:cs typeface="Calibri"/>
              </a:rPr>
              <a:t>pitches</a:t>
            </a:r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6D0133E8-8C56-7F9B-D7D9-1F155EC72484}"/>
              </a:ext>
            </a:extLst>
          </p:cNvPr>
          <p:cNvSpPr txBox="1">
            <a:spLocks/>
          </p:cNvSpPr>
          <p:nvPr/>
        </p:nvSpPr>
        <p:spPr>
          <a:xfrm>
            <a:off x="99687" y="4974703"/>
            <a:ext cx="11068384" cy="1338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600" b="1" i="1" dirty="0"/>
              <a:t>Day </a:t>
            </a:r>
            <a:r>
              <a:rPr lang="sv-SE" sz="1600" b="1" i="1" dirty="0" err="1"/>
              <a:t>contact</a:t>
            </a:r>
            <a:r>
              <a:rPr lang="sv-SE" sz="1600" b="1" i="1" dirty="0"/>
              <a:t> person: Milena C &amp; Tommy N.          </a:t>
            </a:r>
            <a:r>
              <a:rPr lang="sv-SE" sz="1600" b="1" dirty="0"/>
              <a:t>       </a:t>
            </a:r>
            <a:endParaRPr lang="sv-SE" sz="1600" b="1" dirty="0">
              <a:ea typeface="Calibri Light"/>
              <a:cs typeface="Calibri Ligh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3910C8-7316-0783-076F-F881493A70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30" y="6133157"/>
            <a:ext cx="4573979" cy="45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019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24677</TotalTime>
  <Words>683</Words>
  <Application>Microsoft Office PowerPoint</Application>
  <PresentationFormat>Widescreen</PresentationFormat>
  <Paragraphs>85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Office-tema</vt:lpstr>
      <vt:lpstr>Day contact person: Milena C.                 </vt:lpstr>
      <vt:lpstr>Masterclass Schedule  </vt:lpstr>
      <vt:lpstr>Masterclass Schedule      </vt:lpstr>
      <vt:lpstr>Masterclass Schedule  </vt:lpstr>
      <vt:lpstr>Masterclass Schedule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Schedule</dc:title>
  <dc:creator>Selma Maric</dc:creator>
  <cp:lastModifiedBy>Tommy Nylander</cp:lastModifiedBy>
  <cp:revision>692</cp:revision>
  <dcterms:created xsi:type="dcterms:W3CDTF">2020-08-31T19:08:43Z</dcterms:created>
  <dcterms:modified xsi:type="dcterms:W3CDTF">2023-07-11T18:49:32Z</dcterms:modified>
</cp:coreProperties>
</file>